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69" r:id="rId2"/>
    <p:sldId id="271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2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4"/>
    <a:srgbClr val="13357A"/>
    <a:srgbClr val="F07E26"/>
    <a:srgbClr val="1961AC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F9D4-D5ED-4BEB-802C-BCEDE70B3729}" type="datetimeFigureOut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EAAC4-4D72-4D5B-9613-1F6D21D66E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70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2B313D16-D599-40F4-BFD3-6C1E62A059FE}"/>
              </a:ext>
            </a:extLst>
          </p:cNvPr>
          <p:cNvSpPr/>
          <p:nvPr userDrawn="1"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E4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Obraz 7" descr="PCz_wydział_wz_poziom_negatyw.png">
            <a:extLst>
              <a:ext uri="{FF2B5EF4-FFF2-40B4-BE49-F238E27FC236}">
                <a16:creationId xmlns:a16="http://schemas.microsoft.com/office/drawing/2014/main" id="{AAEE7D9C-5484-46EF-8524-DB542C9AB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896779" y="1471747"/>
            <a:ext cx="2420727" cy="53249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DC4605E-8011-4DEC-B3EF-B5367B865A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8" y="264034"/>
            <a:ext cx="10702671" cy="1747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8" y="2821258"/>
            <a:ext cx="9601200" cy="2611503"/>
          </a:xfrm>
        </p:spPr>
        <p:txBody>
          <a:bodyPr anchor="ctr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108" y="5615643"/>
            <a:ext cx="9601200" cy="4516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78DD9-00BE-4C72-AED5-DFAD5073D9B3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z Wy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20876BF-9712-4238-8CC0-DA540BEA9890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4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7" name="Obraz 6" descr="PCz_logo_sygnet_negatyw.png">
            <a:extLst>
              <a:ext uri="{FF2B5EF4-FFF2-40B4-BE49-F238E27FC236}">
                <a16:creationId xmlns:a16="http://schemas.microsoft.com/office/drawing/2014/main" id="{8B0F8788-4354-4C35-AD3E-512D8A6A2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8" name="Obraz 7" descr="PCz_logo_pol_poziom_negatyw.png">
            <a:extLst>
              <a:ext uri="{FF2B5EF4-FFF2-40B4-BE49-F238E27FC236}">
                <a16:creationId xmlns:a16="http://schemas.microsoft.com/office/drawing/2014/main" id="{4EB9FC10-8683-4B86-BDE9-16F6C133A8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4649C1F-7DD2-4938-AAF1-CACF7F6879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1" y="2413820"/>
            <a:ext cx="5338353" cy="19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25BAC-4943-41DD-B2FB-231A6A90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3653"/>
            <a:ext cx="10281249" cy="759035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0D2C178-3CFE-4295-9F3E-07648176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D258-CE62-4D82-949E-3212EFE4B977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308E057-69C3-464E-8995-4299BDCD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35B18C-7D72-4429-93C6-042829BD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F9D915-0AC0-4FB0-B739-CB7D35E58ED7}"/>
              </a:ext>
            </a:extLst>
          </p:cNvPr>
          <p:cNvSpPr/>
          <p:nvPr userDrawn="1"/>
        </p:nvSpPr>
        <p:spPr>
          <a:xfrm>
            <a:off x="0" y="0"/>
            <a:ext cx="12192000" cy="96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0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B416EA7-CDCE-4C4F-A5A2-40A5BE60F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DBE1-C194-4773-894F-487F61B80EFD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0B7E860-A465-4710-B0F1-2B90CD9CC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40034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7E1C-3485-44E1-9F08-A6110F7F2BD6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895D4F3-A9E5-4328-BE5A-B6B84DB80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54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660-6E37-48ED-ACB3-6C217F310ED4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29C17EE6-3906-4E70-BA7B-D66E610B0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2400"/>
            <a:ext cx="10515600" cy="77628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7" y="1827211"/>
            <a:ext cx="5036825" cy="677863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036825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66454" y="1827211"/>
            <a:ext cx="5040000" cy="677864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454" y="2505075"/>
            <a:ext cx="5040000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7D1F-7073-4DFF-8C03-F3A71271C84E}" type="datetime1">
              <a:rPr lang="pl-PL" smtClean="0"/>
              <a:t>18.11.2021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A8DC85-1E40-4512-9083-09A2EEC8C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56D9-DFB0-40B9-B303-A97A9109CE65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750158D-B986-468C-B56D-19515370C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0622-612C-4E46-9A20-B87ECD183B0F}" type="datetime1">
              <a:rPr lang="pl-PL" smtClean="0"/>
              <a:t>18.11.2021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384341B-2789-433E-8FAA-2A5FF80D2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523" y="995363"/>
            <a:ext cx="5940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AB49-26C7-4B99-80A7-65441273373C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2A92A14-9CF0-45F9-A1E1-AFB84D0F7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1676" y="995363"/>
            <a:ext cx="59400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2C1-D690-4202-9B88-7D043A87195F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E0BDD67B-1396-4DFA-9615-D3AEEF57D0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94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D258-CE62-4D82-949E-3212EFE4B977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4286" y="6492875"/>
            <a:ext cx="537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4003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36AA4-FDC2-4672-B5BD-9DB4A6931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93C8CC-4284-4EF9-8BFD-F864D266C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3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6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C68D5D0C-C681-4E59-B9AF-AE90B8E2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BB9547-0AAE-4515-AA6C-EF7A609D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4" name="Obraz 3" descr="pcz_obrazek.png">
            <a:extLst>
              <a:ext uri="{FF2B5EF4-FFF2-40B4-BE49-F238E27FC236}">
                <a16:creationId xmlns:a16="http://schemas.microsoft.com/office/drawing/2014/main" id="{649B7794-120C-4D1D-8826-08F8F34319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B1FC0F0-335B-494E-91FA-B5181C4183C2}"/>
              </a:ext>
            </a:extLst>
          </p:cNvPr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E4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E1D08C-3A4E-4A0D-A755-F4DEEEBC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0" y="477499"/>
            <a:ext cx="5338353" cy="19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FAF15-B96C-4E7E-B190-76E4EB8C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58E733-4B73-497F-A428-3C59A538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F7AB5E-A55F-41FD-80D2-7F30AFFB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11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>
            <a:extLst>
              <a:ext uri="{FF2B5EF4-FFF2-40B4-BE49-F238E27FC236}">
                <a16:creationId xmlns:a16="http://schemas.microsoft.com/office/drawing/2014/main" id="{CB60D918-3EDC-4D8E-A53F-1CEE8253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9F4FE7A3-0EA2-41D6-A5B0-9A8DFD14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8DC4F9-624F-4E04-AC51-43F64A9D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9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FD8EB6-30A5-432D-9801-7697C8C0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EBFBFA-101D-4A88-B5D4-632B5F4460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8BD851-C388-4768-9E5B-7FFC596E1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6B52D4-476A-41DD-B457-9F75FC24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72476-6520-4756-802C-ED8C167E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493649-DACE-42B8-99AE-ABF196924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A102A-0162-4C6F-A2B8-DB6F0271D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9672FA-6C56-4558-8AAD-1FDF9EB33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638679-0686-4FFD-9AFB-40E0C7B646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654EB3-3B73-4176-B663-6869FE44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28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05059-72CC-4967-BD11-617ED305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E8BB26-760E-4665-93AC-68B478F7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49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78CF191-92FC-497D-8A1B-336FE11F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88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227FE-96B6-4D94-B277-094058B7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84330-C6B3-40F3-B5C8-258A9E0B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E6C335-59AF-4C7C-9C23-8BF9B36A1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30E502-D155-4A17-B847-4CE54D08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8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8BB73-B141-4D46-B658-23D8F7F7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BEB2D3-04E1-4AD8-A13A-E6FF6552960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D570B8-4EB7-422B-BC00-AE9A044E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8A079F-4252-436B-8BC9-80E2BEE6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38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565</TotalTime>
  <Words>9</Words>
  <Application>Microsoft Office PowerPoint</Application>
  <PresentationFormat>Panoramiczny</PresentationFormat>
  <Paragraphs>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Paweł Jabłoński</cp:lastModifiedBy>
  <cp:revision>41</cp:revision>
  <dcterms:created xsi:type="dcterms:W3CDTF">2021-06-22T13:04:00Z</dcterms:created>
  <dcterms:modified xsi:type="dcterms:W3CDTF">2021-11-18T00:09:51Z</dcterms:modified>
</cp:coreProperties>
</file>