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9" r:id="rId2"/>
    <p:sldId id="271" r:id="rId3"/>
    <p:sldId id="270" r:id="rId4"/>
    <p:sldId id="273" r:id="rId5"/>
    <p:sldId id="274" r:id="rId6"/>
    <p:sldId id="275" r:id="rId7"/>
    <p:sldId id="276" r:id="rId8"/>
    <p:sldId id="278" r:id="rId9"/>
    <p:sldId id="279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B7"/>
    <a:srgbClr val="E40034"/>
    <a:srgbClr val="13357A"/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3C52-5204-4D4C-9956-A1371E11ED9A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D4D2-0BD0-4E0B-B85D-48AE53924D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27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49B9BE30-CC29-4045-9108-FFDD4D0E0BF5}"/>
              </a:ext>
            </a:extLst>
          </p:cNvPr>
          <p:cNvSpPr/>
          <p:nvPr userDrawn="1"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13F32CD-8643-4A66-BA8F-06FBC8FED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9" y="232637"/>
            <a:ext cx="11066453" cy="1761626"/>
          </a:xfrm>
          <a:prstGeom prst="rect">
            <a:avLst/>
          </a:prstGeom>
        </p:spPr>
      </p:pic>
      <p:pic>
        <p:nvPicPr>
          <p:cNvPr id="8" name="Obraz 7" descr="PCz_wydział_wz_poziom_negatyw.png">
            <a:extLst>
              <a:ext uri="{FF2B5EF4-FFF2-40B4-BE49-F238E27FC236}">
                <a16:creationId xmlns:a16="http://schemas.microsoft.com/office/drawing/2014/main" id="{AAEE7D9C-5484-46EF-8524-DB542C9AB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l="34608" r="49523"/>
          <a:stretch>
            <a:fillRect/>
          </a:stretch>
        </p:blipFill>
        <p:spPr>
          <a:xfrm>
            <a:off x="9896779" y="1471747"/>
            <a:ext cx="2420727" cy="532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8" y="2821258"/>
            <a:ext cx="9601200" cy="2611503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108" y="5615643"/>
            <a:ext cx="9601200" cy="4516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AA0D8-1702-4EEB-BEA5-4A3C170EA7B8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z Wy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F30EF4F1-45CB-4695-90FF-6BB37A3D853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F1BF320-22DD-4C99-841A-AF4AE6663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8" y="2370641"/>
            <a:ext cx="5547358" cy="1867844"/>
          </a:xfrm>
          <a:prstGeom prst="rect">
            <a:avLst/>
          </a:prstGeom>
        </p:spPr>
      </p:pic>
      <p:pic>
        <p:nvPicPr>
          <p:cNvPr id="7" name="Obraz 6" descr="PCz_logo_sygnet_negatyw.png">
            <a:extLst>
              <a:ext uri="{FF2B5EF4-FFF2-40B4-BE49-F238E27FC236}">
                <a16:creationId xmlns:a16="http://schemas.microsoft.com/office/drawing/2014/main" id="{8B0F8788-4354-4C35-AD3E-512D8A6A2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8" name="Obraz 7" descr="PCz_logo_pol_poziom_negatyw.png">
            <a:extLst>
              <a:ext uri="{FF2B5EF4-FFF2-40B4-BE49-F238E27FC236}">
                <a16:creationId xmlns:a16="http://schemas.microsoft.com/office/drawing/2014/main" id="{4EB9FC10-8683-4B86-BDE9-16F6C133A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B5D1FF3-4954-4E66-AA26-C26B94C4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C0CC-2354-4341-A8DE-61B40B59E527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7B63A1B-AEAD-4FAA-BCF4-20E8C269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162DA7-BC81-43B9-B586-415786FF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D0F2A1A-6F8B-402D-AAE4-6A9F4D4DEFD9}"/>
              </a:ext>
            </a:extLst>
          </p:cNvPr>
          <p:cNvSpPr/>
          <p:nvPr userDrawn="1"/>
        </p:nvSpPr>
        <p:spPr>
          <a:xfrm>
            <a:off x="0" y="0"/>
            <a:ext cx="12192000" cy="90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906C28-BD93-487B-B051-B25CF17D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7315"/>
            <a:ext cx="10358887" cy="75903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7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46E68E2-B65E-411B-B923-EB59E01AC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4-7CC1-4B77-8C16-F2064A95EA81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273A0AF-21CD-4A9F-97EA-0EE98677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00A4B7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C77B-42BB-45F3-9196-8AF507738543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8C9CC3D-9F99-4D55-8007-1A1F22947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54" y="1825625"/>
            <a:ext cx="50400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F6B-9B2C-41C5-966D-24DE9F41364F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FF7E297-5ED0-40E9-9D8F-A7DCF998F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2400"/>
            <a:ext cx="10515600" cy="77628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7" y="1827211"/>
            <a:ext cx="5036825" cy="677863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036825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66454" y="1827211"/>
            <a:ext cx="5040000" cy="677864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454" y="2505075"/>
            <a:ext cx="5040000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F074-52DF-442D-AF69-54516457B004}" type="datetime1">
              <a:rPr lang="pl-PL" smtClean="0"/>
              <a:t>18.11.2021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0F515CE-1BA9-47A6-9A0E-D24F3F8E7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E424-4682-4471-9081-2E3276BA8687}" type="datetime1">
              <a:rPr lang="pl-PL" smtClean="0"/>
              <a:t>18.11.2021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192CFB4-4294-47B6-8B52-03B41E13F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CC00-31A1-4614-8058-A37C7F00954B}" type="datetime1">
              <a:rPr lang="pl-PL" smtClean="0"/>
              <a:t>18.11.2021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BCC5BC9-6F57-45C6-96A9-A41182A9B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23" y="995363"/>
            <a:ext cx="594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56E-0D0B-4113-8788-10CA579D8C80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908EF99-10E2-4A7E-A6DA-D3DB6D47D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1676" y="995363"/>
            <a:ext cx="5940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368D-73F8-4B9E-A4E8-2A88804AF8A8}" type="datetime1">
              <a:rPr lang="pl-PL" smtClean="0"/>
              <a:t>18.11.2021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49039B4-E5D9-4D9D-A777-D0CE9BB2A49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31653"/>
            <a:ext cx="105156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9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C0CC-2354-4341-A8DE-61B40B59E527}" type="datetime1">
              <a:rPr lang="pl-PL" smtClean="0"/>
              <a:t>18.11.2021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4286" y="6492875"/>
            <a:ext cx="537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4B7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36AA4-FDC2-4672-B5BD-9DB4A6931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93C8CC-4284-4EF9-8BFD-F864D266C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33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A4B7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4" y="468261"/>
            <a:ext cx="5416986" cy="1823947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4908F8-5D7D-4B58-B400-DBACE98B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B2379A1-2344-4762-B85B-A8A8E4E7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55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FAF15-B96C-4E7E-B190-76E4EB8C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8E733-4B73-497F-A428-3C59A538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461E22-A800-44D5-B7FA-1E281A5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>
            <a:extLst>
              <a:ext uri="{FF2B5EF4-FFF2-40B4-BE49-F238E27FC236}">
                <a16:creationId xmlns:a16="http://schemas.microsoft.com/office/drawing/2014/main" id="{CB60D918-3EDC-4D8E-A53F-1CEE8253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9F4FE7A3-0EA2-41D6-A5B0-9A8DFD14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BB63374-150E-47A8-86A7-E0D164AA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98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9C9B7D4-0F83-442F-8BCD-899D8D82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DBE507-B31E-48C5-B5D2-6E7863436B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F9FED8C-FD8F-4A1C-8506-CC3F0401E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952BA3D-2B71-4D38-9884-8B4839E8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72476-6520-4756-802C-ED8C167E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493649-DACE-42B8-99AE-ABF196924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A102A-0162-4C6F-A2B8-DB6F0271D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9672FA-6C56-4558-8AAD-1FDF9EB33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8679-0686-4FFD-9AFB-40E0C7B646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676FC1-0918-4B33-8F1E-1A9D2BC1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8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5059-72CC-4967-BD11-617ED305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3F9D644-223C-4C52-90C1-27B78472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49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F20A899-20FE-4851-B98F-650A3A66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A32F5-42D6-4C7A-9C61-F7BE7223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084D0-8357-4EE7-ACD7-2F4D40BE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BA8DDF-ACD9-4203-81BD-EEE725239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880711-B134-4BCA-AFFC-974687FF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6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38E83-CC50-4C75-887A-05F79972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8F41B09-FB3D-4C31-A066-EC4FE5E1C96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8F10C6-F1D8-41CA-B5C9-FFC6C2221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D4192C-FAFE-4680-90F9-A1DCE865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64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567</TotalTime>
  <Words>9</Words>
  <Application>Microsoft Office PowerPoint</Application>
  <PresentationFormat>Panoramiczny</PresentationFormat>
  <Paragraphs>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Paweł Jabłoński</cp:lastModifiedBy>
  <cp:revision>44</cp:revision>
  <dcterms:created xsi:type="dcterms:W3CDTF">2021-06-22T13:04:00Z</dcterms:created>
  <dcterms:modified xsi:type="dcterms:W3CDTF">2021-11-18T00:03:10Z</dcterms:modified>
</cp:coreProperties>
</file>