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70" r:id="rId4"/>
    <p:sldId id="271" r:id="rId5"/>
    <p:sldId id="261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ED"/>
    <a:srgbClr val="00A4B7"/>
    <a:srgbClr val="F07E26"/>
    <a:srgbClr val="1961AC"/>
    <a:srgbClr val="0762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" y="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21.02.2022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21.02.2022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35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21.02.2022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56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21.02.2022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98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21.02.2022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84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21.02.2022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88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21.02.2022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09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21.02.2022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8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6CC7-819D-47C7-A3DC-1D33DF1F1FEB}" type="datetimeFigureOut">
              <a:rPr lang="pl-PL" smtClean="0"/>
              <a:pPr/>
              <a:t>21.02.2022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5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0"/>
            <a:ext cx="12192000" cy="2386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" y="2194558"/>
            <a:ext cx="12192000" cy="4663439"/>
          </a:xfrm>
          <a:prstGeom prst="rect">
            <a:avLst/>
          </a:prstGeom>
          <a:solidFill>
            <a:srgbClr val="00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B6ED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6A6F829-062C-40A5-9221-EF428FBE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60320"/>
            <a:ext cx="9047180" cy="4297679"/>
          </a:xfrm>
        </p:spPr>
        <p:txBody>
          <a:bodyPr>
            <a:noAutofit/>
          </a:bodyPr>
          <a:lstStyle/>
          <a:p>
            <a:pPr algn="r"/>
            <a:r>
              <a:rPr lang="pl-PL" dirty="0">
                <a:latin typeface="Roboto" pitchFamily="2" charset="0"/>
                <a:ea typeface="Roboto" pitchFamily="2" charset="0"/>
              </a:rPr>
              <a:t>Tutaj mieści się</a:t>
            </a:r>
            <a:br>
              <a:rPr lang="pl-PL" dirty="0">
                <a:latin typeface="Roboto" pitchFamily="2" charset="0"/>
                <a:ea typeface="Roboto" pitchFamily="2" charset="0"/>
              </a:rPr>
            </a:br>
            <a:r>
              <a:rPr lang="pl-PL" dirty="0">
                <a:latin typeface="Roboto" pitchFamily="2" charset="0"/>
                <a:ea typeface="Roboto" pitchFamily="2" charset="0"/>
              </a:rPr>
              <a:t>przykładowy tytuł</a:t>
            </a:r>
            <a:br>
              <a:rPr lang="pl-PL" dirty="0">
                <a:latin typeface="Roboto" pitchFamily="2" charset="0"/>
                <a:ea typeface="Roboto" pitchFamily="2" charset="0"/>
              </a:rPr>
            </a:br>
            <a:r>
              <a:rPr lang="pl-PL" dirty="0">
                <a:latin typeface="Roboto" pitchFamily="2" charset="0"/>
                <a:ea typeface="Roboto" pitchFamily="2" charset="0"/>
              </a:rPr>
              <a:t>Twojej prezentacji,</a:t>
            </a:r>
            <a:br>
              <a:rPr lang="pl-PL" dirty="0">
                <a:latin typeface="Roboto" pitchFamily="2" charset="0"/>
                <a:ea typeface="Roboto" pitchFamily="2" charset="0"/>
              </a:rPr>
            </a:b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pic>
        <p:nvPicPr>
          <p:cNvPr id="5" name="Obraz 4" descr="PCz_wydział_wz_poziom_negatyw.png"/>
          <p:cNvPicPr>
            <a:picLocks noChangeAspect="1"/>
          </p:cNvPicPr>
          <p:nvPr/>
        </p:nvPicPr>
        <p:blipFill>
          <a:blip r:embed="rId2" cstate="print"/>
          <a:srcRect l="34608" r="49523"/>
          <a:stretch>
            <a:fillRect/>
          </a:stretch>
        </p:blipFill>
        <p:spPr>
          <a:xfrm>
            <a:off x="9896779" y="2194558"/>
            <a:ext cx="2420727" cy="532499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2" y="422576"/>
            <a:ext cx="4792772" cy="142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8F0E869-1923-4545-9ED0-6AE939505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02" y="3427049"/>
            <a:ext cx="10361141" cy="302577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02" y="1844494"/>
            <a:ext cx="10987715" cy="1325563"/>
          </a:xfrm>
        </p:spPr>
        <p:txBody>
          <a:bodyPr>
            <a:normAutofit/>
          </a:bodyPr>
          <a:lstStyle/>
          <a:p>
            <a:r>
              <a:rPr lang="pl-PL" sz="4800" b="1" dirty="0"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2895735"/>
            <a:ext cx="6592388" cy="126139"/>
          </a:xfrm>
          <a:prstGeom prst="rect">
            <a:avLst/>
          </a:prstGeom>
          <a:solidFill>
            <a:srgbClr val="00B6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3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54034"/>
            <a:ext cx="10515600" cy="640080"/>
          </a:xfrm>
        </p:spPr>
        <p:txBody>
          <a:bodyPr>
            <a:normAutofit fontScale="90000"/>
          </a:bodyPr>
          <a:lstStyle/>
          <a:p>
            <a:endParaRPr lang="pl-PL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24743"/>
            <a:ext cx="10515600" cy="4152220"/>
          </a:xfrm>
        </p:spPr>
        <p:txBody>
          <a:bodyPr/>
          <a:lstStyle/>
          <a:p>
            <a:endParaRPr lang="pl-PL" dirty="0">
              <a:latin typeface="Roboto" pitchFamily="2" charset="0"/>
              <a:ea typeface="Roboto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40972"/>
            <a:ext cx="10515600" cy="488905"/>
          </a:xfrm>
        </p:spPr>
        <p:txBody>
          <a:bodyPr>
            <a:normAutofit fontScale="90000"/>
          </a:bodyPr>
          <a:lstStyle/>
          <a:p>
            <a:endParaRPr lang="pl-PL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67989"/>
            <a:ext cx="10515600" cy="4308973"/>
          </a:xfrm>
        </p:spPr>
        <p:txBody>
          <a:bodyPr/>
          <a:lstStyle/>
          <a:p>
            <a:endParaRPr lang="pl-PL" dirty="0">
              <a:latin typeface="Roboto" pitchFamily="2" charset="0"/>
              <a:ea typeface="Roboto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92000" cy="2386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 descr="pcz_obraz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6183" y="1380235"/>
            <a:ext cx="7667897" cy="3685611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437222" y="612940"/>
            <a:ext cx="4021567" cy="1635162"/>
          </a:xfrm>
          <a:prstGeom prst="rect">
            <a:avLst/>
          </a:prstGeom>
          <a:solidFill>
            <a:srgbClr val="00B6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A4B7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98" y="5219065"/>
            <a:ext cx="5511800" cy="1325563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2" y="710775"/>
            <a:ext cx="3696107" cy="143949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3" t="77839" r="3392" b="4637"/>
          <a:stretch/>
        </p:blipFill>
        <p:spPr>
          <a:xfrm>
            <a:off x="11016344" y="5219064"/>
            <a:ext cx="874486" cy="138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205BD06-AD14-46A8-AB40-75752355F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09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502</TotalTime>
  <Words>54</Words>
  <Application>Microsoft Office PowerPoint</Application>
  <PresentationFormat>Panoramiczny</PresentationFormat>
  <Paragraphs>4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Office Theme</vt:lpstr>
      <vt:lpstr>Tutaj mieści się przykładowy tytuł Twojej prezentacji, lorem ipsum.</vt:lpstr>
      <vt:lpstr>Przykładowy podtytuł</vt:lpstr>
      <vt:lpstr>Prezentacja programu PowerPoint</vt:lpstr>
      <vt:lpstr>Prezentacja programu PowerPoint</vt:lpstr>
      <vt:lpstr>Przykładowy podtytuł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AstenGroup7</dc:creator>
  <cp:lastModifiedBy>Kamila Sobczak</cp:lastModifiedBy>
  <cp:revision>34</cp:revision>
  <dcterms:created xsi:type="dcterms:W3CDTF">2021-06-22T13:04:00Z</dcterms:created>
  <dcterms:modified xsi:type="dcterms:W3CDTF">2022-02-21T10:25:38Z</dcterms:modified>
</cp:coreProperties>
</file>