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69" r:id="rId2"/>
    <p:sldId id="271" r:id="rId3"/>
    <p:sldId id="270" r:id="rId4"/>
    <p:sldId id="273" r:id="rId5"/>
    <p:sldId id="274" r:id="rId6"/>
    <p:sldId id="275" r:id="rId7"/>
    <p:sldId id="276" r:id="rId8"/>
    <p:sldId id="277" r:id="rId9"/>
    <p:sldId id="278" r:id="rId10"/>
    <p:sldId id="27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57A"/>
    <a:srgbClr val="00A64B"/>
    <a:srgbClr val="E40034"/>
    <a:srgbClr val="F07E26"/>
    <a:srgbClr val="1961AC"/>
    <a:srgbClr val="0762C8"/>
    <a:srgbClr val="FFFFFF"/>
    <a:srgbClr val="00B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CF9D4-D5ED-4BEB-802C-BCEDE70B3729}" type="datetimeFigureOut">
              <a:rPr lang="pl-PL" smtClean="0"/>
              <a:t>18.11.2021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EAAC4-4D72-4D5B-9613-1F6D21D66E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70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6F5A954A-18CC-458D-9576-432944692A52}"/>
              </a:ext>
            </a:extLst>
          </p:cNvPr>
          <p:cNvSpPr/>
          <p:nvPr userDrawn="1"/>
        </p:nvSpPr>
        <p:spPr>
          <a:xfrm>
            <a:off x="1" y="2194558"/>
            <a:ext cx="12192000" cy="4663439"/>
          </a:xfrm>
          <a:prstGeom prst="rect">
            <a:avLst/>
          </a:prstGeom>
          <a:solidFill>
            <a:srgbClr val="133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62288F10-F1A0-42A4-835D-BEF734C7D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9" y="401378"/>
            <a:ext cx="11318231" cy="1497091"/>
          </a:xfrm>
          <a:prstGeom prst="rect">
            <a:avLst/>
          </a:prstGeom>
        </p:spPr>
      </p:pic>
      <p:pic>
        <p:nvPicPr>
          <p:cNvPr id="8" name="Obraz 7" descr="PCz_wydział_wz_poziom_negatyw.png">
            <a:extLst>
              <a:ext uri="{FF2B5EF4-FFF2-40B4-BE49-F238E27FC236}">
                <a16:creationId xmlns:a16="http://schemas.microsoft.com/office/drawing/2014/main" id="{AAEE7D9C-5484-46EF-8524-DB542C9AB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 l="34608" r="49523"/>
          <a:stretch>
            <a:fillRect/>
          </a:stretch>
        </p:blipFill>
        <p:spPr>
          <a:xfrm>
            <a:off x="9896779" y="1471747"/>
            <a:ext cx="2420727" cy="5324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108" y="2821258"/>
            <a:ext cx="9601200" cy="2611503"/>
          </a:xfrm>
        </p:spPr>
        <p:txBody>
          <a:bodyPr anchor="ctr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108" y="5615643"/>
            <a:ext cx="9601200" cy="45162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2373B-5ED9-4E07-AAF5-562C55E26008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523314-F29F-451B-9A22-A6E37801EE1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9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z Wy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6C02773E-A5EA-418C-9A3F-B88FF198D4C5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33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pic>
        <p:nvPicPr>
          <p:cNvPr id="12" name="Obraz 11" descr="PCz_logo_sygnet_negatyw.png">
            <a:extLst>
              <a:ext uri="{FF2B5EF4-FFF2-40B4-BE49-F238E27FC236}">
                <a16:creationId xmlns:a16="http://schemas.microsoft.com/office/drawing/2014/main" id="{E8BEE6A0-308A-4181-8A40-FDEC48A87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3881" y="2187809"/>
            <a:ext cx="3094530" cy="2358066"/>
          </a:xfrm>
          <a:prstGeom prst="rect">
            <a:avLst/>
          </a:prstGeom>
        </p:spPr>
      </p:pic>
      <p:pic>
        <p:nvPicPr>
          <p:cNvPr id="13" name="Obraz 12" descr="PCz_logo_pol_poziom_negatyw.png">
            <a:extLst>
              <a:ext uri="{FF2B5EF4-FFF2-40B4-BE49-F238E27FC236}">
                <a16:creationId xmlns:a16="http://schemas.microsoft.com/office/drawing/2014/main" id="{4E35447E-528B-44C7-9630-CBDC59EDE9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 t="65534" r="5765"/>
          <a:stretch>
            <a:fillRect/>
          </a:stretch>
        </p:blipFill>
        <p:spPr>
          <a:xfrm>
            <a:off x="2750425" y="2997658"/>
            <a:ext cx="3392703" cy="1130203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747ABAE2-0DE9-43BE-91A9-37B686B95A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28" y="2666278"/>
            <a:ext cx="5941623" cy="140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1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nagłó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F1921A-E2FF-453E-8C83-A790055E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8928"/>
            <a:ext cx="10453777" cy="759035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EFE3490-B839-44FC-B9A1-9D8F7E9A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EE3D-35C0-41C1-90A2-0315C689C34E}" type="datetime1">
              <a:rPr lang="pl-PL" smtClean="0"/>
              <a:t>18.11.2021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F03A366-378B-43AD-ACA5-B320E356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B73874A-DED1-40A4-8F50-9478BD32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E536949-0B2B-4363-90BF-77FF7A2B92AE}"/>
              </a:ext>
            </a:extLst>
          </p:cNvPr>
          <p:cNvSpPr/>
          <p:nvPr userDrawn="1"/>
        </p:nvSpPr>
        <p:spPr>
          <a:xfrm>
            <a:off x="0" y="0"/>
            <a:ext cx="12192000" cy="100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27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C397DBC3-28F3-4901-9F36-85F507407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54CA-3E79-4AB2-8816-6F5FB6A2DD57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35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C6654D7C-0F07-4D68-8C08-069495568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13357A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C2E7-7EA8-4BB0-83E7-1471FF381AB1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56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64A9ACF9-877D-4518-B0AB-8CA1E3A74C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0400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8554" y="1825625"/>
            <a:ext cx="50400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2C88-E594-40DD-85B2-05C3BE8E1858}" type="datetime1">
              <a:rPr lang="pl-PL" smtClean="0"/>
              <a:t>18.11.2021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98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1A45A3DD-874A-4058-8D07-BA759A69C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32400"/>
            <a:ext cx="10515600" cy="776288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7" y="1827211"/>
            <a:ext cx="5036825" cy="677863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036825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66454" y="1827211"/>
            <a:ext cx="5040000" cy="677864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6454" y="2505075"/>
            <a:ext cx="5040000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1D04-BA08-49E4-8E12-F5B5BA86E5B3}" type="datetime1">
              <a:rPr lang="pl-PL" smtClean="0"/>
              <a:t>18.11.2021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84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CD59884A-3166-46FC-B5D6-1D58EA3B3E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9722-A683-43DE-8181-1CB3F42DB774}" type="datetime1">
              <a:rPr lang="pl-PL" smtClean="0"/>
              <a:t>18.11.2021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88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F59DB10-F380-402F-A4B8-B0591756D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7B6B-EA33-427E-8ED2-13ED36630E2A}" type="datetime1">
              <a:rPr lang="pl-PL" smtClean="0"/>
              <a:t>18.11.2021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09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353DFDB4-AD72-437A-85D4-02AE713C2F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0523" y="995363"/>
            <a:ext cx="5940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02B3-99A0-43CD-A960-1C75370E8024}" type="datetime1">
              <a:rPr lang="pl-PL" smtClean="0"/>
              <a:t>18.11.2021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83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717BC8A-593E-435C-93D6-D0C07E00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1676" y="995363"/>
            <a:ext cx="59400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50AC-BB1B-449E-8D25-9F4414C51D6A}" type="datetime1">
              <a:rPr lang="pl-PL" smtClean="0"/>
              <a:t>18.11.2021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8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336D5A40-B748-4049-B824-AC44512F76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31653"/>
            <a:ext cx="10515600" cy="759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1949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2EE3D-35C0-41C1-90A2-0315C689C34E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4286" y="6492875"/>
            <a:ext cx="537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51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3357A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036AA4-FDC2-4672-B5BD-9DB4A6931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293C8CC-4284-4EF9-8BFD-F864D266CE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339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561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 descr="pcz_obraz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6183" y="1380235"/>
            <a:ext cx="7667897" cy="3685611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437222" y="612940"/>
            <a:ext cx="6458430" cy="1635162"/>
          </a:xfrm>
          <a:prstGeom prst="rect">
            <a:avLst/>
          </a:prstGeom>
          <a:solidFill>
            <a:srgbClr val="133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22" y="612940"/>
            <a:ext cx="6436415" cy="1517807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4DB9150F-1100-45AC-A8A3-46DFAB29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8170802-4511-49BF-839E-2316EDDF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5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FFAF15-B96C-4E7E-B190-76E4EB8C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58E733-4B73-497F-A428-3C59A5389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0F7AB5E-A55F-41FD-80D2-7F30AFFB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611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8">
            <a:extLst>
              <a:ext uri="{FF2B5EF4-FFF2-40B4-BE49-F238E27FC236}">
                <a16:creationId xmlns:a16="http://schemas.microsoft.com/office/drawing/2014/main" id="{CB60D918-3EDC-4D8E-A53F-1CEE8253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0" name="Symbol zastępczy zawartości 19">
            <a:extLst>
              <a:ext uri="{FF2B5EF4-FFF2-40B4-BE49-F238E27FC236}">
                <a16:creationId xmlns:a16="http://schemas.microsoft.com/office/drawing/2014/main" id="{9F4FE7A3-0EA2-41D6-A5B0-9A8DFD14B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88DC4F9-624F-4E04-AC51-43F64A9D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98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FD8EB6-30A5-432D-9801-7697C8C0D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EBFBFA-101D-4A88-B5D4-632B5F4460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08BD851-C388-4768-9E5B-7FFC596E12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A6B52D4-476A-41DD-B457-9F75FC24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55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E72476-6520-4756-802C-ED8C167E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493649-DACE-42B8-99AE-ABF196924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97A102A-0162-4C6F-A2B8-DB6F0271D9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79672FA-6C56-4558-8AAD-1FDF9EB33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6638679-0686-4FFD-9AFB-40E0C7B6461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654EB3-3B73-4176-B663-6869FE44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28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B05059-72CC-4967-BD11-617ED305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DE8BB26-760E-4665-93AC-68B478F7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49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78CF191-92FC-497D-8A1B-336FE11F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88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7227FE-96B6-4D94-B277-094058B78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B84330-C6B3-40F3-B5C8-258A9E0B7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E6C335-59AF-4C7C-9C23-8BF9B36A1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C30E502-D155-4A17-B847-4CE54D08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85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C8BB73-B141-4D46-B658-23D8F7F70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CBEB2D3-04E1-4AD8-A13A-E6FF6552960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2D570B8-4EB7-422B-BC00-AE9A044EF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28A079F-4252-436B-8BC9-80E2BEE6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6389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567</TotalTime>
  <Words>9</Words>
  <Application>Microsoft Office PowerPoint</Application>
  <PresentationFormat>Panoramiczny</PresentationFormat>
  <Paragraphs>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Roboto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AstenGroup7</dc:creator>
  <cp:lastModifiedBy>Paweł Jabłoński</cp:lastModifiedBy>
  <cp:revision>46</cp:revision>
  <dcterms:created xsi:type="dcterms:W3CDTF">2021-06-22T13:04:00Z</dcterms:created>
  <dcterms:modified xsi:type="dcterms:W3CDTF">2021-11-18T00:14:27Z</dcterms:modified>
</cp:coreProperties>
</file>